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3576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25BA8A-48A3-DE0D-1671-456198EB64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35FDEBA-5FF8-6C46-70C0-18F4C6017C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9C44B8A-71D0-D036-9BED-20E85AB7D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F8710B-FC01-33D1-D6FA-0C5032B7D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5FDBDA1-C614-E900-660F-9695C8C59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10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FF24A0-22A2-0035-94A1-DFBFB472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7247D11-D160-FE03-41F3-AB92D5AB5B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E85AB7C-94C9-61AF-847D-05BFD7948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6A2830-F5B7-04D4-0A9A-7150BE5EB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B30EC6-FCF9-DE45-D8E9-02C3BC2E9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84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28A1CBC-1084-AA1E-72A9-32C4FC1DA2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8D3008D-9404-F05E-7C59-0F721AB8B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14EB234-3A50-EF0E-E67E-E60862109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8D996D-B00A-4D2A-C7CC-74120CBC2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1990FD-B2E6-71EB-1CD1-330D5A648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7785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242F25-0087-D575-C268-F558A277F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67FC5EE-6115-3C81-DA39-89E94515A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18CD636-095C-83DE-F3D4-D8905F4D5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3D5F42E-BB36-122D-08AE-B7060282C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572B607-AAF2-C6C0-DA6D-A76E2BB4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8336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6ED465-033B-EFCA-8D67-5FB16CFE0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A113960-2A21-88BC-537D-70A1DC85F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C16D99B-1064-B324-90DA-290CA9898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A429673-8985-95A6-A5A0-0D46A9D61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109AFE-A54E-C84E-542A-31D6156A4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7166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EBD921F-D52F-62AE-9C0E-8AA10991C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C16BC9-39EC-55A8-5E62-6B536B17BC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16C5B64-55A3-0DD5-8CDD-976B6F90A3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2ED3E00-6326-9A93-CAEC-34DFCAA2E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782AFA4-7523-9A2F-107D-FEC484990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4403D29-AF4B-1ED1-A4D3-08351DA27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2571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8B4621-E8A9-51CE-EEEB-3578B74B7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D2A0370-D1DA-8303-9DDF-32AEA83592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F7E909E-CDAD-FCE8-0B18-F4710DD5A9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2C3CDB4-1A16-632D-4067-E3F4E0531F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352109E-610E-EB89-70DC-2CDCCC60F5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9D62324-2DCB-8D19-1FD9-9230CF830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FD7876D-BE0F-9E45-B0C3-7FF054B81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9DB3376-4A3F-88C7-6402-0085402F0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4668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647B77-0CB8-D925-3CC7-071D3D43B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270BC56-A784-E305-12AE-0EE2F3CF7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78D10F1-1CF8-A57A-424A-6AE9EE9E3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1BB0917-7940-1994-7962-530F5E9EC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152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6BFF84F-949D-6D00-1ECF-1EFF9F7C9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77D1A03-5578-2ABF-681C-A2E8C84EA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C025A99-D3EB-FD08-FC85-E3934412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9639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C8131D-A1EE-9C8B-AC29-67195A153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3E99C09-1A6D-EC64-41B6-4B79DC790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EA7C6AB-A86E-0053-3675-DF1BB40946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58E3AFB-0B70-0AF2-7C38-8B88947F4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CBC57C1-15AC-CA84-C170-0F5DD7065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B4B8D3B-5189-9987-E819-ED6CB97F1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2965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C0B429-F783-100D-E71D-DE3A7A1C5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0C7656F-1FCB-D145-2363-BD2C326206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F0964D5-4A02-6FDE-7789-74980C94C7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90339B4-5A18-CA6E-FB38-D39DFDBEB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B514B2F-4F98-86A4-6507-5228F6B84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34BD78E-5116-7629-88EF-05DEE5785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4411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C563A7E-0CA2-4DEC-9A6C-F192F8FE6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D24877-E28D-5F29-4CBB-3934A52EA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DBB2AA-DA26-7E95-6024-2CA77CB132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6FBFA9-6A0E-49F5-85E3-7305410F408D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619A50-1A47-02A9-3148-B27A351124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3613AB1-548E-0C1E-C5C9-4CA395728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5AF375-9A53-4C60-8270-5B9E276FED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612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D944E6-15DF-1BC6-2F5F-6BEFA47E3D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2063" y="-967824"/>
            <a:ext cx="9144000" cy="1935647"/>
          </a:xfrm>
        </p:spPr>
        <p:txBody>
          <a:bodyPr/>
          <a:lstStyle/>
          <a:p>
            <a:r>
              <a:rPr kumimoji="1" lang="ja-JP" altLang="en-US" dirty="0"/>
              <a:t>見本判定提出品目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A5E8628-00D9-B5A0-9EA0-78529B2DA6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1417" y="1049383"/>
            <a:ext cx="10105292" cy="579120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4400" dirty="0">
                <a:latin typeface="+mj-ea"/>
                <a:ea typeface="+mj-ea"/>
              </a:rPr>
              <a:t>・</a:t>
            </a:r>
            <a:r>
              <a:rPr kumimoji="1" lang="en-US" altLang="ja-JP" sz="4400" dirty="0">
                <a:latin typeface="+mj-ea"/>
                <a:ea typeface="+mj-ea"/>
              </a:rPr>
              <a:t>No19</a:t>
            </a:r>
            <a:r>
              <a:rPr lang="ja-JP" altLang="en-US" sz="4400" dirty="0">
                <a:latin typeface="+mj-ea"/>
                <a:ea typeface="+mj-ea"/>
              </a:rPr>
              <a:t>　　　　　　　和風幕の内弁当</a:t>
            </a:r>
            <a:endParaRPr lang="en-US" altLang="ja-JP" sz="4400" dirty="0">
              <a:latin typeface="+mj-ea"/>
              <a:ea typeface="+mj-ea"/>
            </a:endParaRPr>
          </a:p>
          <a:p>
            <a:pPr algn="l"/>
            <a:r>
              <a:rPr kumimoji="1" lang="ja-JP" altLang="en-US" sz="4400" dirty="0">
                <a:latin typeface="+mj-ea"/>
                <a:ea typeface="+mj-ea"/>
              </a:rPr>
              <a:t>・</a:t>
            </a:r>
            <a:r>
              <a:rPr kumimoji="1" lang="en-US" altLang="ja-JP" sz="4400" dirty="0">
                <a:latin typeface="+mj-ea"/>
                <a:ea typeface="+mj-ea"/>
              </a:rPr>
              <a:t>No20</a:t>
            </a:r>
            <a:r>
              <a:rPr lang="ja-JP" altLang="en-US" sz="4400" dirty="0">
                <a:latin typeface="+mj-ea"/>
                <a:ea typeface="+mj-ea"/>
              </a:rPr>
              <a:t>　　　　　　　</a:t>
            </a:r>
            <a:r>
              <a:rPr lang="ja-JP" altLang="en-US" sz="4800" dirty="0">
                <a:latin typeface="+mj-ea"/>
                <a:ea typeface="+mj-ea"/>
              </a:rPr>
              <a:t>鶏唐揚弁当</a:t>
            </a:r>
            <a:endParaRPr lang="en-US" altLang="ja-JP" sz="4800" dirty="0">
              <a:latin typeface="+mj-ea"/>
              <a:ea typeface="+mj-ea"/>
            </a:endParaRPr>
          </a:p>
          <a:p>
            <a:pPr algn="l"/>
            <a:endParaRPr lang="en-US" altLang="ja-JP" sz="3000" dirty="0">
              <a:latin typeface="+mj-lt"/>
              <a:ea typeface="+mj-ea"/>
            </a:endParaRPr>
          </a:p>
          <a:p>
            <a:pPr algn="l"/>
            <a:endParaRPr lang="en-US" altLang="ja-JP" sz="4600" dirty="0">
              <a:latin typeface="+mj-ea"/>
              <a:ea typeface="+mj-ea"/>
            </a:endParaRPr>
          </a:p>
          <a:p>
            <a:pPr algn="l"/>
            <a:r>
              <a:rPr lang="ja-JP" altLang="en-US" sz="4600" dirty="0">
                <a:latin typeface="+mj-ea"/>
                <a:ea typeface="+mj-ea"/>
              </a:rPr>
              <a:t>見本判定提出期限　</a:t>
            </a:r>
            <a:r>
              <a:rPr lang="en-US" altLang="ja-JP" sz="4600" dirty="0">
                <a:latin typeface="+mj-ea"/>
                <a:ea typeface="+mj-ea"/>
              </a:rPr>
              <a:t>R8.5.11</a:t>
            </a:r>
            <a:r>
              <a:rPr lang="ja-JP" altLang="en-US" sz="4600" dirty="0">
                <a:latin typeface="+mj-ea"/>
                <a:ea typeface="+mj-ea"/>
              </a:rPr>
              <a:t>　　</a:t>
            </a:r>
            <a:r>
              <a:rPr lang="en-US" altLang="ja-JP" sz="4600" dirty="0">
                <a:latin typeface="+mj-ea"/>
                <a:ea typeface="+mj-ea"/>
              </a:rPr>
              <a:t>10</a:t>
            </a:r>
            <a:r>
              <a:rPr lang="ja-JP" altLang="en-US" sz="4600" dirty="0">
                <a:latin typeface="+mj-ea"/>
                <a:ea typeface="+mj-ea"/>
              </a:rPr>
              <a:t>時</a:t>
            </a:r>
            <a:endParaRPr lang="en-US" altLang="ja-JP" sz="4600" dirty="0">
              <a:latin typeface="+mj-ea"/>
              <a:ea typeface="+mj-ea"/>
            </a:endParaRPr>
          </a:p>
          <a:p>
            <a:endParaRPr lang="en-US" altLang="ja-JP" dirty="0">
              <a:latin typeface="+mj-ea"/>
              <a:ea typeface="+mj-ea"/>
            </a:endParaRPr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0065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20</Words>
  <Application>Microsoft Office PowerPoint</Application>
  <PresentationFormat>ワイド画面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見本判定提出品目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伊東　航輝</dc:creator>
  <cp:lastModifiedBy>伊東　航輝</cp:lastModifiedBy>
  <cp:revision>14</cp:revision>
  <cp:lastPrinted>2026-03-26T04:47:32Z</cp:lastPrinted>
  <dcterms:created xsi:type="dcterms:W3CDTF">2025-10-27T04:57:08Z</dcterms:created>
  <dcterms:modified xsi:type="dcterms:W3CDTF">2026-04-23T09:55:28Z</dcterms:modified>
</cp:coreProperties>
</file>